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notesMasterIdLst>
    <p:notesMasterId r:id="rId12"/>
  </p:notesMasterIdLst>
  <p:handoutMasterIdLst>
    <p:handoutMasterId r:id="rId13"/>
  </p:handoutMasterIdLst>
  <p:sldIdLst>
    <p:sldId id="256" r:id="rId4"/>
    <p:sldId id="270" r:id="rId5"/>
    <p:sldId id="281" r:id="rId6"/>
    <p:sldId id="282" r:id="rId7"/>
    <p:sldId id="277" r:id="rId8"/>
    <p:sldId id="283" r:id="rId9"/>
    <p:sldId id="280" r:id="rId10"/>
    <p:sldId id="28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20" autoAdjust="0"/>
  </p:normalViewPr>
  <p:slideViewPr>
    <p:cSldViewPr snapToGrid="0">
      <p:cViewPr varScale="1">
        <p:scale>
          <a:sx n="81" d="100"/>
          <a:sy n="81" d="100"/>
        </p:scale>
        <p:origin x="75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F7848EE-553F-4FBA-8096-AA964C2CA42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sr-Cyrl-RS"/>
              <a:t>Електротехничка школа "Стари град"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B89228-6B65-478D-98B9-414700B247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363604-CF71-4A2B-BFBF-03EF1A2E1D2C}" type="datetime1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AFFBEF-F9A2-4E8F-B037-69D99DE239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sr-Cyrl-RS"/>
              <a:t>Лабораторија за Електронику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3D490D-0D70-4E9A-9EB5-25240BE64A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D182F-BADF-44F2-8D71-8000099CC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37433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sr-Cyrl-RS"/>
              <a:t>Електротехничка школа "Стари град"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7DE02-7A54-4738-B41B-F28B1F6ED971}" type="datetime1">
              <a:rPr lang="en-US" smtClean="0"/>
              <a:t>4/15/2020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sr-Cyrl-RS"/>
              <a:t>Лабораторија за Електронику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729841-0581-412B-842A-62B6B9CC1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8290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0063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CB16C-D0A4-4E91-88B7-349ECC1D2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FD54BB-0E7B-43E1-AED0-9D93FB837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892B4-5ED1-4387-BD92-F4CAD7593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0FCB-FAD7-4376-B6E4-37358A04F896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008A4-978B-45FC-9F95-D7DFD64FB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A7E9B-F8C6-4800-953A-F43F5C878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77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1A3640-4AA1-4269-BF00-3ABA5D801A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3C203E-A8E8-4D6E-9312-95B78141A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BF837-D131-4466-8DC8-80DFCF1C5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0525-5932-4193-BF73-698FAA83B921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8D03B-2A3A-4F96-BAE7-2E7068126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9DA4E-51EF-481D-BD04-8CD9A01F4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29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006AD-579E-4A37-9234-F09BED967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5F4111-986F-488F-ABFF-7CE368A54A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29D09-E751-4DFF-B512-3C4C36FA1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9A842-E01A-485E-B060-18F849A50B6A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BCC70D-FBFA-47A1-8B9C-B83C26B8A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A9CE1-8EC3-419D-AFF8-555798491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01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24BB9-87AB-436E-BC5F-6CACACB02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1D359-7DA3-4E02-84D3-1ED4C2727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A1547-F111-4F84-B137-A10359E9C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F7C67-66EE-417B-8119-AF55DB88C46D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E2E4D-B04A-45A8-9197-AFF0F5C88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9F6A8-274E-4294-B932-DDF4C0BB3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07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40266-D8F7-4EBC-BD9F-27D696B8E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FA42D6-6235-4599-B05A-2240CE33A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CDA7E-61C6-48E1-A0AD-B8150CBAB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896C3-7A10-485D-90AF-6D59BEF744DA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F4275-CCED-4244-8725-48DC49FDD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7C566-FA6F-4181-9AA4-04C06FF08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98FD6-C3FC-4366-AD0F-7BD8CEE01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E50BC-EF6F-424E-B81D-6245DD962A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D9F952-2F44-4E9B-BB6F-5E0D2B889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199B3B-9B8B-4FAB-8CEC-8B7AB3716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61B3-F482-4DC3-A688-A3603772D4BA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829AF5-1C79-45EA-8770-8385359FD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5F6F9D-F631-4814-92AE-0E9BF9740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81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76A12-E5AE-4E5E-9F51-E8F56C5E6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460A39-FEAC-456F-83B0-600D72B6C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96672F-BF65-4E6C-A788-ADEC3E7F4E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4D68AA-C531-4B1B-AF82-A0B7AAED76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D564B3-3ED7-4411-BDC4-CF438A7E33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B59DE4-6988-4F36-B4C5-B4060790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3D07-62A6-4E8A-AA9C-72BB0652DB85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546ED9-BE5C-4DAE-B779-38EC8C2F3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360D7-AF52-46EA-B14C-4FDA618E7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7639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68CC-B7D2-489E-94C4-0FB94C63B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CCE19D-150D-4ABC-9ACB-1C9F8E389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6D0D-D1D0-42D6-8BCB-1F9418A24317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32507F-4105-40B1-B21C-D9309F5C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8B3BC2-A1B8-4CA6-8720-38FE58DED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334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24AF12-E221-49DF-8D5D-9FAB2FBA7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DCA3E-FA89-4CFA-BC26-B102703B585C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75B5DA-B91A-4BBD-A0DB-E4F9CE089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B4BD80-F35C-4C2B-ADAE-07F52720B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2422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ADC2E-694F-4BC1-A078-3945AA502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E747A-A2D4-4781-A896-4669E40CE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C7080-E42E-4C72-9E8A-36CECB4BC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A64C37-20A2-4C27-AC17-503C7AE39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2CC7-3379-4C56-BD4E-6FA5113983C0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2DC37-8DEA-43DA-B2F7-B9915791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02B08B-FD89-4B28-8C68-D0048528B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3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8BEFA-C66F-415C-959F-A5D8584E5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4A61-C69A-4F0A-88A0-E96FD65EB163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35070-33AE-4A44-ADBB-5055AB16A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D5F04D-D37E-4447-A726-46A4DAF5A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142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B29F7-FEA2-4B9D-8682-B0AC5633B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1AA76C-9802-4052-8AC2-57FA8D93A5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C2A218-5BE2-42E0-8A00-EED7ECD14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A35AFC-979C-48DC-95CE-3DF9599B5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5675C-E2ED-429B-ABCF-CC67DA48C119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E79410-D9B3-41C7-BBE3-468478196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1A2299-AF7F-4C2D-80D1-488934F24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1126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7B506-CAF4-43D7-8624-38A6FBFD7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A4EF05-D879-4523-A5F9-C97581654C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081DA-D0D2-4B6D-83C8-CB0E9F490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08161-74A3-4D4B-897B-38FFDA11F7E6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1DA3B2-92E6-4B2F-9007-17A103830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43E43-6114-4523-B63D-6E606A74F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5121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5FCCDD-E9CE-4A74-B4CD-FBF6F62A56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3BE193-31ED-4C87-BE07-A387C8ECB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C5613-FCD9-45D0-A9E9-57538003C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78F1-0D09-4028-949A-CEAFB91C9877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1064F-EE91-44A8-9FC3-6BA7A87CD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A9F83-8C53-4F05-9F1F-34A2091A6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6385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F26B0-15B4-48FB-8B9B-BDD6531440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E44EF0-CEC3-45BB-94F4-432E97D01E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2CB07-A319-415A-B171-453CAAC2A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F509F-6683-46C0-B2AC-A86FA8C8162D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2BBB0-CA22-4E47-AB09-B9784E407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48900-356C-4A2C-BCF3-2C980A0C0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913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094E3-73FD-45D5-ACFA-8BC24D07D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727C3-34DB-4535-84CC-2AE544AF3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8BEFA-C66F-415C-959F-A5D8584E5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2FE8-EB48-42AB-B46C-26D987EEAA55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35070-33AE-4A44-ADBB-5055AB16A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D5F04D-D37E-4447-A726-46A4DAF5A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226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2F079-145F-4083-9E82-1E15675B4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394C1F-706A-4D6F-B1E1-AEAA5FC922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5E177-2B5A-4FF8-8340-28DE17C14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5CEC-D0F9-49FD-9596-435FA3043702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BA007-86A5-4BA1-8CEC-EFA79A450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08089A-AEB3-4D02-B8FF-9D28876CF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8288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82DCC-3E6A-4E43-BDF0-FAF52D2ED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72B6F-F18D-4B8C-88EC-222B7698FD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5F9869-3D1D-49F0-891F-91C9C7B29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4142C-9033-4A5F-8138-5915355D9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C5958-CAD1-41B6-95E6-74DBF706CDD8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68B617-36FB-4BBA-AEA3-43BA01A8A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E08360-4639-4AFF-AF7C-A44699122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116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941C3-9765-438C-AAFE-366B0BF75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520FE-79C7-4CD5-B0E2-3074EFA41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5C0A8D-C0C8-4A9C-843F-53B8F9A6A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838515-F989-4DD6-AF59-764222EDCB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B3A654-CA81-4AF6-8FB7-A941B47E88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398375-79E1-4243-BB96-DB627D690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13B85-10EB-4E40-9BAB-3B8E7634C8D8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41A0E0-A2E4-41F9-996E-15C38F33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B96EB4-A652-4ECE-8B85-91475A106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235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8DD47-DEDD-43C7-AB4A-5D912DAEA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63AE8D-0FA8-4ADA-827E-38B7B88C0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C11AE-8BE1-4C8D-92BD-EF6ED2F68689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0B9684-21FC-4CB7-A810-54BC46C3C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A3868C-F463-4F51-ACFC-2FC12400F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739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D6B6D5-AEAA-4F4A-A873-7BA8D167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75D6-CB88-4D04-9E8A-BD92DC43FB46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ECF13E-8117-42A1-8B81-870AE1891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9E0381-4F5D-49EC-B3FE-FF96776B4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58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2F079-145F-4083-9E82-1E15675B4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394C1F-706A-4D6F-B1E1-AEAA5FC922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5E177-2B5A-4FF8-8340-28DE17C14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23DA-9E17-448B-8AF3-4E4871D7B5C8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BA007-86A5-4BA1-8CEC-EFA79A450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08089A-AEB3-4D02-B8FF-9D28876CF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560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25E63-3F26-409D-AAAC-79AD7FA7C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F89C6-3461-4C83-8E5D-D3F44171F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9E43A6-3C04-4342-98A2-060AB71AA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94EA89-9C8B-4AC5-821B-35AD5B93F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C6A9-00C6-4F53-9B88-2F142187ECF1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028867-129B-4CFC-8B20-16AD7FBE9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AD6B7-4EDE-40BC-A4D1-C62FFB719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206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7384F-4DEA-4491-A266-8273EF455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428999-438B-4479-9C08-D9D8BCDA3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47E3F0-D8D3-498A-AA5D-DB02988613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57E238-C182-4D90-8E18-7A68B243F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86DA-6F6A-452D-8CB9-FF9AD23235BA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9725F0-D1D2-434E-932F-B0C81DBBD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42FA16-07FC-4C40-BADE-2C360D672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362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CB16C-D0A4-4E91-88B7-349ECC1D2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FD54BB-0E7B-43E1-AED0-9D93FB837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892B4-5ED1-4387-BD92-F4CAD7593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CB738-69A5-4FBB-A3E5-7B93FC4F2CA8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008A4-978B-45FC-9F95-D7DFD64FB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A7E9B-F8C6-4800-953A-F43F5C878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913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1A3640-4AA1-4269-BF00-3ABA5D801A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3C203E-A8E8-4D6E-9312-95B78141A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BF837-D131-4466-8DC8-80DFCF1C5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A4D6A-1340-4861-92A1-1433436940C3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8D03B-2A3A-4F96-BAE7-2E7068126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9DA4E-51EF-481D-BD04-8CD9A01F4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64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82DCC-3E6A-4E43-BDF0-FAF52D2ED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72B6F-F18D-4B8C-88EC-222B7698FD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5F9869-3D1D-49F0-891F-91C9C7B29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4142C-9033-4A5F-8138-5915355D9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1C2D-7FBC-419C-BB0B-DB914C7207F8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68B617-36FB-4BBA-AEA3-43BA01A8A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E08360-4639-4AFF-AF7C-A44699122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0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941C3-9765-438C-AAFE-366B0BF75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520FE-79C7-4CD5-B0E2-3074EFA41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5C0A8D-C0C8-4A9C-843F-53B8F9A6A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838515-F989-4DD6-AF59-764222EDCB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B3A654-CA81-4AF6-8FB7-A941B47E88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398375-79E1-4243-BB96-DB627D690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8C14C-2594-40E9-B217-4C5668DA9B57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41A0E0-A2E4-41F9-996E-15C38F33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B96EB4-A652-4ECE-8B85-91475A106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67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8DD47-DEDD-43C7-AB4A-5D912DAEA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63AE8D-0FA8-4ADA-827E-38B7B88C0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2008-4A01-4B8C-BA68-E3295298BF86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0B9684-21FC-4CB7-A810-54BC46C3C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A3868C-F463-4F51-ACFC-2FC12400F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55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D6B6D5-AEAA-4F4A-A873-7BA8D167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A947C-26EE-4CD0-BF84-F4E3B0274BBD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ECF13E-8117-42A1-8B81-870AE1891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9E0381-4F5D-49EC-B3FE-FF96776B4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83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25E63-3F26-409D-AAAC-79AD7FA7C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F89C6-3461-4C83-8E5D-D3F44171F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9E43A6-3C04-4342-98A2-060AB71AA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94EA89-9C8B-4AC5-821B-35AD5B93F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1EA58-AF42-4BBA-A116-A334D3B9686C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028867-129B-4CFC-8B20-16AD7FBE9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AD6B7-4EDE-40BC-A4D1-C62FFB719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0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7384F-4DEA-4491-A266-8273EF455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428999-438B-4479-9C08-D9D8BCDA3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47E3F0-D8D3-498A-AA5D-DB02988613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57E238-C182-4D90-8E18-7A68B243F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544A-D34C-4FEC-941C-022016A63C99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9725F0-D1D2-434E-932F-B0C81DBBD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42FA16-07FC-4C40-BADE-2C360D672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21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6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F79810-5FCC-4E8E-95CE-4AB8D98E6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5947CA-740A-49F9-9CD0-96FA0BBEC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97B42-8151-41A1-8A24-E3478514E4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9E2EB-11E3-4A6C-B471-3F4DC2D7E0D8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23AFB-77F8-44E1-8616-8A0FE67460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84E233-D76C-498E-8CC3-9F7AE0FA68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43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alphaModFix amt="56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9DB8C8-9DDE-4DE4-96DD-CFB9BB34B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4CAACF-3705-4EB4-B030-3AD865B69F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F70FB-AFC9-4455-8BDE-A3CA846773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002C9-4322-454C-A1E9-2A2918EE2C52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B041C-69CB-4664-AAD3-5643B8DAEF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0140F-3F27-4750-A726-3C59E3D1B7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6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alphaModFix amt="56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F79810-5FCC-4E8E-95CE-4AB8D98E6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5947CA-740A-49F9-9CD0-96FA0BBEC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97B42-8151-41A1-8A24-E3478514E4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41AD8-C9EA-4E42-BD20-330987F42411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23AFB-77F8-44E1-8616-8A0FE67460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84E233-D76C-498E-8CC3-9F7AE0FA68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87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EE510-714B-4281-BFF7-83FD936E800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948978" y="1741888"/>
            <a:ext cx="10696575" cy="2096570"/>
          </a:xfrm>
        </p:spPr>
        <p:txBody>
          <a:bodyPr>
            <a:noAutofit/>
          </a:bodyPr>
          <a:lstStyle/>
          <a:p>
            <a:pPr algn="ctr"/>
            <a:r>
              <a:rPr lang="sr-Cyrl-RS" sz="6000" b="1" dirty="0"/>
              <a:t>Стабилност система – </a:t>
            </a:r>
            <a:r>
              <a:rPr lang="sr-Cyrl-RS" sz="6000" b="1" dirty="0" err="1"/>
              <a:t>Бодеов</a:t>
            </a:r>
            <a:r>
              <a:rPr lang="sr-Cyrl-RS" sz="6000" b="1" dirty="0"/>
              <a:t> дијаграм</a:t>
            </a:r>
            <a:endParaRPr lang="en-US" sz="6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37BC8C-EEB2-41FC-A1A2-1E5E03327FCE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00199" y="501651"/>
            <a:ext cx="6469603" cy="45085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r-Cyrl-RS" sz="2400" dirty="0"/>
              <a:t>Системи аутоматског управљања - Лабораторијска вежба</a:t>
            </a:r>
            <a:endParaRPr lang="en-US" sz="2400" dirty="0"/>
          </a:p>
          <a:p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99ACD3F-9B46-4018-ACBE-AF087F59EE5A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72B2BA7-21EE-4B84-94C5-0FB6078894A5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700D07F-D840-4E24-BE32-76EFD52EE91D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sr-Cyrl-RS"/>
              <a:t>Лабораторија за Електронику ЕТШ „Стари град“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F53D33A-F971-405E-99E5-A9B026AD177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E264F54-8D25-47F2-A163-F50BBA5A44D6}" type="slidenum">
              <a:rPr lang="en-US" smtClean="0"/>
              <a:t>1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4D96B5-B29D-4097-A452-AA769A524FCC}"/>
              </a:ext>
            </a:extLst>
          </p:cNvPr>
          <p:cNvSpPr/>
          <p:nvPr/>
        </p:nvSpPr>
        <p:spPr>
          <a:xfrm>
            <a:off x="1779914" y="5104005"/>
            <a:ext cx="9343776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2400" dirty="0"/>
              <a:t>Вежба се изводи симулацијом у програмском пакету</a:t>
            </a:r>
            <a:r>
              <a:rPr lang="en-US" sz="2400" dirty="0"/>
              <a:t> NI Multisim</a:t>
            </a:r>
            <a:endParaRPr lang="sr-Cyrl-RS" sz="2400" dirty="0"/>
          </a:p>
          <a:p>
            <a:pPr algn="ctr"/>
            <a:r>
              <a:rPr lang="sr-Cyrl-RS" dirty="0" err="1"/>
              <a:t>Бодеов</a:t>
            </a:r>
            <a:r>
              <a:rPr lang="sr-Cyrl-RS" dirty="0"/>
              <a:t> дијаграм цртамо за систем двостепеног </a:t>
            </a:r>
            <a:r>
              <a:rPr lang="en-US" dirty="0"/>
              <a:t>RC </a:t>
            </a:r>
            <a:r>
              <a:rPr lang="sr-Cyrl-RS" dirty="0"/>
              <a:t>појачавача са биполарним транзисторима</a:t>
            </a:r>
          </a:p>
        </p:txBody>
      </p:sp>
    </p:spTree>
    <p:extLst>
      <p:ext uri="{BB962C8B-B14F-4D97-AF65-F5344CB8AC3E}">
        <p14:creationId xmlns:p14="http://schemas.microsoft.com/office/powerpoint/2010/main" val="622630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D04374-1C89-4E42-9470-3ADE0F216367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992A5A83-D24F-4A34-BB1F-D07EB9706E34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6D7F21-D912-4C76-B3BA-DE260E08E46E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sr-Cyrl-RS"/>
              <a:t>Лабораторија за Електронику ЕТШ „Стари град“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864D64-9B45-4B69-83C9-92D62F593FA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E264F54-8D25-47F2-A163-F50BBA5A44D6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93A475-ECCC-4EB2-823A-760BAAF8E966}"/>
              </a:ext>
            </a:extLst>
          </p:cNvPr>
          <p:cNvSpPr txBox="1"/>
          <p:nvPr/>
        </p:nvSpPr>
        <p:spPr>
          <a:xfrm>
            <a:off x="340377" y="235278"/>
            <a:ext cx="1869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/>
              <a:t>Основни подаци: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22CC40-8E02-4E3E-AE8A-A04716347E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7" y="5146675"/>
            <a:ext cx="8734425" cy="12096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2552801-7D73-4C6D-99F0-EFEE97591F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812" y="338137"/>
            <a:ext cx="7429500" cy="4721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756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79FC7D-0A19-4B32-8CED-50517A036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4A61-C69A-4F0A-88A0-E96FD65EB163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DF3351-2920-4BE0-8102-7F0647549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9C8E88-8E09-462B-8EB4-400765FF7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355030-4783-462E-B477-E80DD10017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5090" y="1335148"/>
            <a:ext cx="8989912" cy="491090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BA73D80-0D96-4015-B3A1-C8408E2B75B2}"/>
              </a:ext>
            </a:extLst>
          </p:cNvPr>
          <p:cNvSpPr txBox="1"/>
          <p:nvPr/>
        </p:nvSpPr>
        <p:spPr>
          <a:xfrm>
            <a:off x="1892614" y="375469"/>
            <a:ext cx="1105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000" dirty="0"/>
              <a:t>Задатак:</a:t>
            </a:r>
            <a:endParaRPr 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5F146B-8BF2-4234-A1C0-0D25B6C727D6}"/>
              </a:ext>
            </a:extLst>
          </p:cNvPr>
          <p:cNvSpPr txBox="1"/>
          <p:nvPr/>
        </p:nvSpPr>
        <p:spPr>
          <a:xfrm>
            <a:off x="1802126" y="855521"/>
            <a:ext cx="9155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/>
              <a:t>Нацртати електричну шему појачавача у софтверском пакету </a:t>
            </a:r>
            <a:r>
              <a:rPr lang="en-US" dirty="0"/>
              <a:t>NI Multisim</a:t>
            </a:r>
            <a:r>
              <a:rPr lang="sr-Cyrl-RS" dirty="0"/>
              <a:t> према слици 1.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E1C1A9-0C2C-4B3E-AEA8-2D07ECFDC94A}"/>
              </a:ext>
            </a:extLst>
          </p:cNvPr>
          <p:cNvSpPr txBox="1"/>
          <p:nvPr/>
        </p:nvSpPr>
        <p:spPr>
          <a:xfrm flipH="1">
            <a:off x="1885090" y="1335148"/>
            <a:ext cx="1249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Слика 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268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C0D983-DC90-4168-8F38-2FCB57F78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4A61-C69A-4F0A-88A0-E96FD65EB163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9E5850-2DD1-41FD-92AF-24C80DBB0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159F91-ED66-4A03-86D4-04ED9B994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A41678-1E5C-442C-838D-E1DFB31D65EC}"/>
              </a:ext>
            </a:extLst>
          </p:cNvPr>
          <p:cNvSpPr/>
          <p:nvPr/>
        </p:nvSpPr>
        <p:spPr>
          <a:xfrm>
            <a:off x="390393" y="219124"/>
            <a:ext cx="1141121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</a:t>
            </a:r>
            <a:r>
              <a:rPr lang="sr-Cyrl-RS" dirty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Cyrl-RS" dirty="0"/>
              <a:t>Снимити </a:t>
            </a:r>
            <a:r>
              <a:rPr lang="sr-Cyrl-RS" dirty="0" err="1"/>
              <a:t>Бодеов</a:t>
            </a:r>
            <a:r>
              <a:rPr lang="sr-Cyrl-RS" dirty="0"/>
              <a:t> дијаграме за појачавач са слике 1.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sr-Cyrl-RS" sz="1600" dirty="0"/>
              <a:t>а. Амплитудно-фреквентни (скала логаритамска и у </a:t>
            </a:r>
            <a:r>
              <a:rPr lang="sr-Cyrl-RS" sz="1600" dirty="0" err="1"/>
              <a:t>децибелима</a:t>
            </a:r>
            <a:r>
              <a:rPr lang="sr-Cyrl-RS" sz="1600" dirty="0"/>
              <a:t>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sr-Cyrl-RS" sz="1600" dirty="0"/>
              <a:t>б. Фазно-фреквентни (скала логаритамска и у </a:t>
            </a:r>
            <a:r>
              <a:rPr lang="sr-Cyrl-RS" sz="1600" dirty="0" err="1"/>
              <a:t>децибелима</a:t>
            </a:r>
            <a:r>
              <a:rPr lang="sr-Cyrl-RS" sz="1600" dirty="0"/>
              <a:t>)</a:t>
            </a: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Cyrl-RS" dirty="0"/>
              <a:t>Опсег фреквенција за анализу је почетна 1 </a:t>
            </a:r>
            <a:r>
              <a:rPr lang="en-US" dirty="0"/>
              <a:t>Hz</a:t>
            </a:r>
            <a:r>
              <a:rPr lang="sr-Cyrl-RS" dirty="0"/>
              <a:t> –  крајња 100</a:t>
            </a:r>
            <a:r>
              <a:rPr lang="en-US" dirty="0"/>
              <a:t>MHz</a:t>
            </a:r>
            <a:r>
              <a:rPr lang="sr-Cyrl-RS" dirty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r-Cyrl-R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495D478-A715-4BB8-A313-6BBF7624C0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249" y="1728744"/>
            <a:ext cx="6400066" cy="462760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EDCE156-CBDD-47AD-AB95-8825B482DF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3967" y="1718032"/>
            <a:ext cx="4686895" cy="4695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805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9F85707-4C18-4C92-BA68-CFF5931A6F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9953"/>
            <a:ext cx="12192000" cy="264904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07E6940-679F-4CF8-96B0-C3CD3D78D8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992020"/>
            <a:ext cx="12192000" cy="264904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F681719-F35E-476B-A3FD-8A50BCA7066C}"/>
              </a:ext>
            </a:extLst>
          </p:cNvPr>
          <p:cNvSpPr txBox="1"/>
          <p:nvPr/>
        </p:nvSpPr>
        <p:spPr>
          <a:xfrm>
            <a:off x="301658" y="502954"/>
            <a:ext cx="23400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Y</a:t>
            </a:r>
            <a:r>
              <a:rPr lang="sr-Cyrl-RS" sz="1200" dirty="0"/>
              <a:t> оса – појачање линеарна скала</a:t>
            </a:r>
            <a:endParaRPr lang="en-US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57FD50-9FE6-43C1-BE35-80062EDF67D3}"/>
              </a:ext>
            </a:extLst>
          </p:cNvPr>
          <p:cNvSpPr txBox="1"/>
          <p:nvPr/>
        </p:nvSpPr>
        <p:spPr>
          <a:xfrm>
            <a:off x="435205" y="3705999"/>
            <a:ext cx="26066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Y</a:t>
            </a:r>
            <a:r>
              <a:rPr lang="sr-Cyrl-RS" sz="1200" dirty="0"/>
              <a:t> оса – појачање логаритамска скала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66487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85A1A6-1535-40C9-B03B-EDF0FE4CC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4A61-C69A-4F0A-88A0-E96FD65EB163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CE0A73-1415-41D7-8C78-72F8AB669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D4B162-FFB2-400C-AC78-DFF426009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D13E50-0BA7-4497-ABB3-0CF1401D09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56206"/>
            <a:ext cx="12192000" cy="264904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85D23E-EBEF-4142-B053-8FED38B69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9627"/>
            <a:ext cx="12192000" cy="264904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C061B3E-6270-4DA2-9CA7-9C9810822222}"/>
              </a:ext>
            </a:extLst>
          </p:cNvPr>
          <p:cNvSpPr txBox="1"/>
          <p:nvPr/>
        </p:nvSpPr>
        <p:spPr>
          <a:xfrm>
            <a:off x="303230" y="250030"/>
            <a:ext cx="2242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Y</a:t>
            </a:r>
            <a:r>
              <a:rPr lang="sr-Cyrl-RS" sz="1200" dirty="0"/>
              <a:t> оса – појачање у </a:t>
            </a:r>
            <a:r>
              <a:rPr lang="sr-Cyrl-RS" sz="1200" dirty="0" err="1"/>
              <a:t>децибелима</a:t>
            </a:r>
            <a:endParaRPr lang="en-US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BDCAB3-CAF9-47D0-B5D8-6062D1D165B4}"/>
              </a:ext>
            </a:extLst>
          </p:cNvPr>
          <p:cNvSpPr txBox="1"/>
          <p:nvPr/>
        </p:nvSpPr>
        <p:spPr>
          <a:xfrm>
            <a:off x="415953" y="3266609"/>
            <a:ext cx="22127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Y</a:t>
            </a:r>
            <a:r>
              <a:rPr lang="sr-Cyrl-RS" sz="1200" dirty="0"/>
              <a:t> оса – фазни став у степенима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09105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AC16958-D7EA-4ED3-A4EA-A7FC11B422B8}"/>
              </a:ext>
            </a:extLst>
          </p:cNvPr>
          <p:cNvSpPr/>
          <p:nvPr/>
        </p:nvSpPr>
        <p:spPr>
          <a:xfrm>
            <a:off x="578304" y="384383"/>
            <a:ext cx="1121272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3</a:t>
            </a:r>
            <a:r>
              <a:rPr lang="sr-Cyrl-RS" dirty="0"/>
              <a:t>.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Cyrl-RS" dirty="0"/>
              <a:t>Са дијаграма одредити доњу и горњу граничну фреквенцију.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r-Cyrl-RS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sr-Cyrl-RS" dirty="0"/>
              <a:t>Доња гранична фреквенција је: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r-Cyrl-RS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sr-Cyrl-RS" dirty="0"/>
              <a:t>Горња гранична фреквенција је: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3F1C89-527C-4D87-BC52-8B8C0E717602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992A5A83-D24F-4A34-BB1F-D07EB9706E34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899418-2A11-426D-91FF-A7F4C1D7CA10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sr-Cyrl-RS"/>
              <a:t>Лабораторија за Електронику ЕТШ „Стари град“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C41E44-41A9-453C-874E-4FD378844E1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E264F54-8D25-47F2-A163-F50BBA5A44D6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7E5195-2167-4FB9-8703-893DCC3BAB0F}"/>
              </a:ext>
            </a:extLst>
          </p:cNvPr>
          <p:cNvSpPr/>
          <p:nvPr/>
        </p:nvSpPr>
        <p:spPr>
          <a:xfrm>
            <a:off x="578304" y="2769378"/>
            <a:ext cx="1121272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dirty="0"/>
              <a:t>4.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Cyrl-RS" dirty="0"/>
              <a:t>Са дијаграма одредити појачање А: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r-Cyrl-R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Cyrl-RS" dirty="0"/>
              <a:t>Појачање (апсолутно) А=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r-Cyrl-R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Cyrl-RS" dirty="0"/>
              <a:t>Појачање (у </a:t>
            </a:r>
            <a:r>
              <a:rPr lang="en-US" dirty="0" err="1"/>
              <a:t>decibelima</a:t>
            </a:r>
            <a:r>
              <a:rPr lang="sr-Cyrl-RS" dirty="0"/>
              <a:t>) А=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r-Cyrl-R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4C0853-A94B-44E4-BEEA-C31DCCDA27AA}"/>
              </a:ext>
            </a:extLst>
          </p:cNvPr>
          <p:cNvCxnSpPr/>
          <p:nvPr/>
        </p:nvCxnSpPr>
        <p:spPr>
          <a:xfrm>
            <a:off x="4539791" y="1529521"/>
            <a:ext cx="33557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955D194-F7F2-4589-853B-0221330836FF}"/>
              </a:ext>
            </a:extLst>
          </p:cNvPr>
          <p:cNvCxnSpPr/>
          <p:nvPr/>
        </p:nvCxnSpPr>
        <p:spPr>
          <a:xfrm>
            <a:off x="4605780" y="2030715"/>
            <a:ext cx="33557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79A769C-7E8A-47C3-852A-A930776D1A0C}"/>
              </a:ext>
            </a:extLst>
          </p:cNvPr>
          <p:cNvCxnSpPr/>
          <p:nvPr/>
        </p:nvCxnSpPr>
        <p:spPr>
          <a:xfrm>
            <a:off x="3581400" y="4452618"/>
            <a:ext cx="33557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0C58588-6DFA-473B-85FA-24371F7DC2F6}"/>
              </a:ext>
            </a:extLst>
          </p:cNvPr>
          <p:cNvCxnSpPr/>
          <p:nvPr/>
        </p:nvCxnSpPr>
        <p:spPr>
          <a:xfrm>
            <a:off x="3511486" y="3898008"/>
            <a:ext cx="33557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5146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9BEFD9-DCD8-482C-AF0F-ABAE321BC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4A61-C69A-4F0A-88A0-E96FD65EB163}" type="datetime1">
              <a:rPr lang="sr-Cyrl-RS" smtClean="0"/>
              <a:t>15.04.2020.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8A389C-2187-4A80-B3B5-AE3B5550A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706DCF-254E-4B8A-B5A0-16D0DEDCE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2B2141-1CEE-4CA2-BE25-146FC95D74F7}"/>
              </a:ext>
            </a:extLst>
          </p:cNvPr>
          <p:cNvSpPr/>
          <p:nvPr/>
        </p:nvSpPr>
        <p:spPr>
          <a:xfrm>
            <a:off x="706455" y="657675"/>
            <a:ext cx="1121272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dirty="0"/>
              <a:t>5.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Cyrl-RS" dirty="0"/>
              <a:t>Закључити на основу дијаграма да ли је систем: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r-Cyrl-RS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sr-Cyrl-RS" dirty="0"/>
              <a:t>а. Стабилан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sr-Cyrl-RS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sr-Cyrl-RS" dirty="0" err="1"/>
              <a:t>б.Нестабилан</a:t>
            </a:r>
            <a:endParaRPr lang="sr-Cyrl-RS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sr-Cyrl-RS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sr-Cyrl-RS" dirty="0"/>
              <a:t>ц. Делимично - условно стабилан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919319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Custom Design</vt:lpstr>
      <vt:lpstr>1_Office Theme</vt:lpstr>
      <vt:lpstr>Стабилност система – Бодеов дијаграм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Стаи</dc:title>
  <dc:creator>Ivan Radosavljevic</dc:creator>
  <cp:lastModifiedBy>Ivan Radosavljevic</cp:lastModifiedBy>
  <cp:revision>105</cp:revision>
  <dcterms:created xsi:type="dcterms:W3CDTF">2020-04-05T09:45:46Z</dcterms:created>
  <dcterms:modified xsi:type="dcterms:W3CDTF">2020-04-15T10:28:04Z</dcterms:modified>
</cp:coreProperties>
</file>